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78" r:id="rId3"/>
    <p:sldId id="328" r:id="rId4"/>
    <p:sldId id="332" r:id="rId5"/>
    <p:sldId id="333" r:id="rId6"/>
    <p:sldId id="371" r:id="rId7"/>
    <p:sldId id="334" r:id="rId8"/>
    <p:sldId id="374" r:id="rId9"/>
    <p:sldId id="335" r:id="rId10"/>
    <p:sldId id="336" r:id="rId11"/>
    <p:sldId id="337" r:id="rId12"/>
    <p:sldId id="338" r:id="rId13"/>
    <p:sldId id="372" r:id="rId14"/>
    <p:sldId id="339" r:id="rId15"/>
    <p:sldId id="346" r:id="rId16"/>
    <p:sldId id="370" r:id="rId17"/>
    <p:sldId id="329" r:id="rId18"/>
    <p:sldId id="340" r:id="rId19"/>
    <p:sldId id="341" r:id="rId20"/>
    <p:sldId id="342" r:id="rId21"/>
    <p:sldId id="343" r:id="rId22"/>
    <p:sldId id="344" r:id="rId23"/>
    <p:sldId id="345" r:id="rId24"/>
    <p:sldId id="368" r:id="rId25"/>
    <p:sldId id="330" r:id="rId26"/>
    <p:sldId id="348" r:id="rId27"/>
    <p:sldId id="349" r:id="rId28"/>
    <p:sldId id="373" r:id="rId29"/>
    <p:sldId id="351" r:id="rId30"/>
    <p:sldId id="352" r:id="rId31"/>
    <p:sldId id="353" r:id="rId32"/>
    <p:sldId id="354" r:id="rId33"/>
    <p:sldId id="355" r:id="rId34"/>
    <p:sldId id="356" r:id="rId35"/>
    <p:sldId id="331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47" r:id="rId45"/>
    <p:sldId id="366" r:id="rId46"/>
    <p:sldId id="367" r:id="rId47"/>
    <p:sldId id="369" r:id="rId48"/>
    <p:sldId id="327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21-1-2026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21-1-2026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21-1-2026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21-1-2026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21-1-2026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21-1-2026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21-1-2026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21-1-2026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Digital_Enhanced_Cordless_Telecommunica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ampongate" TargetMode="External"/><Relationship Id="rId2" Type="http://schemas.openxmlformats.org/officeDocument/2006/relationships/hyperlink" Target="https://nl.wikipedia.org/wiki/Autotelefo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hyperlink" Target="https://kristallen.kristal-scanner.nl/" TargetMode="External"/><Relationship Id="rId4" Type="http://schemas.openxmlformats.org/officeDocument/2006/relationships/hyperlink" Target="https://www.kristal-scanner.nl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gerardtel.nl/Sets/Yup7100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gerardtel.nl/Sets/Yup9000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al-radio.com/catalog/scanners/BC855XLT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gerardtel.nl/Sets/Uniden360.ht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nl.wikipedia.org/wiki/BNC-connector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Discone_antenn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Radio_Bloemendaa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Kerktelefoo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hyperlink" Target="https://gerardtel.nl/Sets/SupTech.htm" TargetMode="Externa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nl.wikipedia.org/wiki/Kerkradio_via_de_ether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kradio.nl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quentiedatabase.eu/index.php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frequentiedatabase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2000melding.n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672" y="1422563"/>
            <a:ext cx="2734072" cy="1470025"/>
          </a:xfrm>
        </p:spPr>
        <p:txBody>
          <a:bodyPr/>
          <a:lstStyle/>
          <a:p>
            <a:r>
              <a:rPr lang="nl-NL" dirty="0"/>
              <a:t>Scanners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3096344" cy="2641848"/>
          </a:xfrm>
        </p:spPr>
        <p:txBody>
          <a:bodyPr>
            <a:normAutofit/>
          </a:bodyPr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LC-Kring </a:t>
            </a:r>
            <a:br>
              <a:rPr lang="en-US" dirty="0"/>
            </a:br>
            <a:r>
              <a:rPr lang="en-US" dirty="0"/>
              <a:t>14 </a:t>
            </a:r>
            <a:r>
              <a:rPr lang="en-US" dirty="0" err="1"/>
              <a:t>januari</a:t>
            </a:r>
            <a:r>
              <a:rPr lang="en-US" dirty="0"/>
              <a:t> 2026</a:t>
            </a:r>
            <a:br>
              <a:rPr lang="en-US" dirty="0"/>
            </a:br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6C5AC0-DE42-DAA9-41A7-9E9639ED8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90650"/>
            <a:ext cx="52260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A76C7-4E4E-0745-5E88-1D2CA511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Binnenvaart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87382-8EE1-00F6-3324-501A075B0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Marifoonkanalen, contact met brugwachters</a:t>
            </a:r>
          </a:p>
          <a:p>
            <a:r>
              <a:rPr lang="nl-NL" dirty="0"/>
              <a:t>Soms gesprekken onderling</a:t>
            </a:r>
          </a:p>
          <a:p>
            <a:r>
              <a:rPr lang="nl-NL" dirty="0"/>
              <a:t>In Zeist niets van te merken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C56CB1-6EE6-1836-C197-6A2DE09D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9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ECB77-F646-2071-2F4F-A6649190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Taxi’s, bedrijven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D84374-68C1-7A80-9D56-838E450DF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Ziekenhuis, grote fabriek, taxicentrale </a:t>
            </a:r>
            <a:br>
              <a:rPr lang="nl-NL" dirty="0"/>
            </a:br>
            <a:r>
              <a:rPr lang="nl-NL" dirty="0"/>
              <a:t>met eigen antenne</a:t>
            </a:r>
          </a:p>
          <a:p>
            <a:r>
              <a:rPr lang="nl-NL" dirty="0"/>
              <a:t>Oproepen om taxi naar klant te sturen</a:t>
            </a:r>
            <a:br>
              <a:rPr lang="nl-NL" dirty="0"/>
            </a:br>
            <a:r>
              <a:rPr lang="nl-NL" dirty="0"/>
              <a:t>Zaterdagavond veel kroegverkeer</a:t>
            </a:r>
          </a:p>
          <a:p>
            <a:r>
              <a:rPr lang="nl-NL" dirty="0"/>
              <a:t>Nu allemaal via GSM</a:t>
            </a:r>
          </a:p>
          <a:p>
            <a:endParaRPr lang="nl-NL" dirty="0"/>
          </a:p>
          <a:p>
            <a:r>
              <a:rPr lang="nl-NL" dirty="0"/>
              <a:t>Supermarktmedewerkers </a:t>
            </a:r>
            <a:br>
              <a:rPr lang="nl-NL" dirty="0"/>
            </a:br>
            <a:r>
              <a:rPr lang="nl-NL" dirty="0"/>
              <a:t>“Gebroken </a:t>
            </a:r>
            <a:r>
              <a:rPr lang="nl-NL" dirty="0" err="1"/>
              <a:t>augurkenpot</a:t>
            </a:r>
            <a:r>
              <a:rPr lang="nl-NL" dirty="0"/>
              <a:t> in pad G”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B108FF-8FCA-5EAA-09AC-DD193654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65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ADCD3-AF56-392D-0E04-C273DE4A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Draadloze telefoons (31MHz)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C5966-4324-BF54-17BA-E922886F9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Sinds 30 jaar: </a:t>
            </a:r>
            <a:r>
              <a:rPr lang="nl-NL" dirty="0">
                <a:hlinkClick r:id="rId2"/>
              </a:rPr>
              <a:t>DECT, digitaal en gecodeerd</a:t>
            </a:r>
            <a:endParaRPr lang="nl-NL" dirty="0"/>
          </a:p>
          <a:p>
            <a:r>
              <a:rPr lang="nl-NL" dirty="0"/>
              <a:t>Jaren 70 tot jaren 90: CT.1, analoog!</a:t>
            </a:r>
            <a:br>
              <a:rPr lang="nl-NL" dirty="0"/>
            </a:br>
            <a:r>
              <a:rPr lang="nl-NL" dirty="0"/>
              <a:t>(Met digitale sturing en authenticatie)</a:t>
            </a:r>
          </a:p>
          <a:p>
            <a:r>
              <a:rPr lang="nl-NL" dirty="0"/>
              <a:t>12 (duplex) kanalen rond 31MHz</a:t>
            </a:r>
          </a:p>
          <a:p>
            <a:endParaRPr lang="nl-NL" dirty="0"/>
          </a:p>
          <a:p>
            <a:r>
              <a:rPr lang="nl-NL" dirty="0"/>
              <a:t>Bedenkelijk: kon buren horen bellen, </a:t>
            </a:r>
            <a:br>
              <a:rPr lang="nl-NL" dirty="0"/>
            </a:br>
            <a:r>
              <a:rPr lang="nl-NL" dirty="0"/>
              <a:t>die weten er niets van!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F0D08F-32CF-0F02-87B6-A7BB0D7D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04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DBD07-AE30-69A2-2CB3-3BEB93E29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Evenementen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8D56E-DA33-17F6-1F8F-3A2CA7A75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nl-NL" dirty="0"/>
              <a:t>Tentoonstelling, muziekfestival, congres, </a:t>
            </a:r>
            <a:br>
              <a:rPr lang="nl-NL" dirty="0"/>
            </a:br>
            <a:r>
              <a:rPr lang="nl-NL" dirty="0"/>
              <a:t>demonstratie, sportwedstrijd, …</a:t>
            </a:r>
          </a:p>
          <a:p>
            <a:r>
              <a:rPr lang="nl-NL" dirty="0"/>
              <a:t>Beveiliging en logistiek</a:t>
            </a:r>
          </a:p>
          <a:p>
            <a:r>
              <a:rPr lang="nl-NL" dirty="0"/>
              <a:t>Podiummicrofoons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“extra schoonmaak WC 3f om verstopping”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4951783-06F1-DA2D-8C01-06B01A7F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14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77BDB-E6F3-1A9F-1204-C3D9BCA3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Amateurs 27Mc, 2m en 70cm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85E288-5496-09DD-E841-6FD98A49B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Luister mee met bakkies bv vrachtwagens</a:t>
            </a:r>
          </a:p>
          <a:p>
            <a:r>
              <a:rPr lang="nl-NL" dirty="0"/>
              <a:t>Voor zenden 2m en 70cm vergunning nodig</a:t>
            </a:r>
          </a:p>
          <a:p>
            <a:r>
              <a:rPr lang="nl-NL" dirty="0"/>
              <a:t>Amateurs werken soms thuis, vaak mobiel</a:t>
            </a:r>
          </a:p>
          <a:p>
            <a:endParaRPr lang="nl-NL" dirty="0"/>
          </a:p>
          <a:p>
            <a:r>
              <a:rPr lang="nl-NL" dirty="0"/>
              <a:t>Via </a:t>
            </a:r>
            <a:r>
              <a:rPr lang="nl-NL" dirty="0" err="1"/>
              <a:t>Repeater</a:t>
            </a:r>
            <a:r>
              <a:rPr lang="nl-NL" dirty="0"/>
              <a:t> </a:t>
            </a:r>
          </a:p>
          <a:p>
            <a:r>
              <a:rPr lang="nl-NL" dirty="0"/>
              <a:t>UIT-</a:t>
            </a:r>
            <a:r>
              <a:rPr lang="nl-NL" dirty="0" err="1"/>
              <a:t>Freq</a:t>
            </a:r>
            <a:r>
              <a:rPr lang="nl-NL" dirty="0"/>
              <a:t> in scanner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29D3D3-7BCD-F896-352E-6D73CBA3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F0AF7B-8F1F-A531-243E-466FE959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24" y="3068960"/>
            <a:ext cx="5071476" cy="36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5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32D6D-475D-00D1-DCCA-1C92BB58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Autotelefoon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38A11-2FFA-33D6-C2CB-516697F5C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Idee als mobieltje maar dan loodzwaar</a:t>
            </a:r>
          </a:p>
          <a:p>
            <a:r>
              <a:rPr lang="nl-NL" dirty="0" err="1"/>
              <a:t>Smalband</a:t>
            </a:r>
            <a:r>
              <a:rPr lang="nl-NL" dirty="0"/>
              <a:t> analoge FM dus </a:t>
            </a:r>
            <a:r>
              <a:rPr lang="nl-NL" dirty="0" err="1"/>
              <a:t>scanbaar</a:t>
            </a:r>
            <a:endParaRPr lang="nl-NL" dirty="0"/>
          </a:p>
          <a:p>
            <a:r>
              <a:rPr lang="nl-NL" dirty="0"/>
              <a:t>ATF1 = 150, ATF2 = 450, ATF3 = 900MHz</a:t>
            </a:r>
          </a:p>
          <a:p>
            <a:endParaRPr lang="nl-NL" dirty="0"/>
          </a:p>
          <a:p>
            <a:r>
              <a:rPr lang="nl-NL" dirty="0"/>
              <a:t>Was meest voor elite dus paradijs voor journalisten en schurken</a:t>
            </a:r>
          </a:p>
          <a:p>
            <a:r>
              <a:rPr lang="nl-NL" dirty="0">
                <a:hlinkClick r:id="rId3"/>
              </a:rPr>
              <a:t>Charles en Camillagate</a:t>
            </a:r>
            <a:r>
              <a:rPr lang="nl-NL" dirty="0"/>
              <a:t>, 1989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F008EA-9FBE-A523-7E32-DEA7EBA8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33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4C13D-C56E-1782-FE9E-8126F3B5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doet dat en 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78913D-9D1A-8F14-80DD-42F8CE19E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/>
          <a:lstStyle/>
          <a:p>
            <a:r>
              <a:rPr lang="nl-NL" dirty="0"/>
              <a:t>Hobby verwant aan DX-en: </a:t>
            </a:r>
            <a:br>
              <a:rPr lang="nl-NL" dirty="0"/>
            </a:br>
            <a:r>
              <a:rPr lang="nl-NL" dirty="0"/>
              <a:t>Kijken wat je binnen kunt krijgen, </a:t>
            </a:r>
            <a:br>
              <a:rPr lang="nl-NL" dirty="0"/>
            </a:br>
            <a:r>
              <a:rPr lang="nl-NL" dirty="0"/>
              <a:t>antennes en techniek</a:t>
            </a:r>
          </a:p>
          <a:p>
            <a:r>
              <a:rPr lang="nl-NL" dirty="0"/>
              <a:t>Sensatiebelust: </a:t>
            </a:r>
            <a:br>
              <a:rPr lang="nl-NL" dirty="0"/>
            </a:br>
            <a:r>
              <a:rPr lang="nl-NL" dirty="0"/>
              <a:t>Horen wat er in je dorp gebeurt</a:t>
            </a:r>
          </a:p>
          <a:p>
            <a:r>
              <a:rPr lang="nl-NL" dirty="0"/>
              <a:t>Beroepsmatig: </a:t>
            </a:r>
            <a:br>
              <a:rPr lang="nl-NL" dirty="0"/>
            </a:br>
            <a:r>
              <a:rPr lang="nl-NL" dirty="0"/>
              <a:t>(Foto)journalisten pikken nieuwtjes op </a:t>
            </a:r>
            <a:br>
              <a:rPr lang="nl-NL" dirty="0"/>
            </a:br>
            <a:r>
              <a:rPr lang="nl-NL" dirty="0"/>
              <a:t>Uiteraard zeer lokaal!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917436-948F-21C5-3A76-F075C862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57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2729B-2988-4662-28F8-E1B07C1B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Bediening en functies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C9CE9-E6EF-D29F-FACD-6D6EAB31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Meestal zeer uitgebreid!</a:t>
            </a:r>
          </a:p>
          <a:p>
            <a:r>
              <a:rPr lang="nl-NL" dirty="0"/>
              <a:t>Dubbelfuncties, shift, </a:t>
            </a:r>
            <a:br>
              <a:rPr lang="nl-NL" dirty="0"/>
            </a:br>
            <a:r>
              <a:rPr lang="nl-NL" dirty="0"/>
              <a:t>lang/kort, modes</a:t>
            </a:r>
          </a:p>
          <a:p>
            <a:r>
              <a:rPr lang="nl-NL" dirty="0"/>
              <a:t>Manual:</a:t>
            </a:r>
          </a:p>
          <a:p>
            <a:pPr lvl="1"/>
            <a:r>
              <a:rPr lang="nl-NL" dirty="0"/>
              <a:t>Om de HOLD modus te </a:t>
            </a:r>
            <a:br>
              <a:rPr lang="nl-NL" dirty="0"/>
            </a:br>
            <a:r>
              <a:rPr lang="nl-NL" dirty="0"/>
              <a:t>activeren, druk op HOLD</a:t>
            </a:r>
          </a:p>
          <a:p>
            <a:endParaRPr lang="nl-NL" dirty="0"/>
          </a:p>
          <a:p>
            <a:r>
              <a:rPr lang="nl-NL" dirty="0"/>
              <a:t>Wat gebeurt er? </a:t>
            </a:r>
            <a:br>
              <a:rPr lang="nl-NL" dirty="0"/>
            </a:br>
            <a:r>
              <a:rPr lang="nl-NL" dirty="0"/>
              <a:t>Wat kun je ermee?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EAD79B-25C2-0315-4FDF-0308E03C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61F3DC-346C-16A6-3FC9-000EA25E4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5" t="14563" r="21651" b="35825"/>
          <a:stretch>
            <a:fillRect/>
          </a:stretch>
        </p:blipFill>
        <p:spPr>
          <a:xfrm>
            <a:off x="5652120" y="1254405"/>
            <a:ext cx="3384376" cy="546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6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65940-3707-12E1-EDC8-BB4D2D30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Primitief: </a:t>
            </a:r>
            <a:r>
              <a:rPr lang="nl-NL" dirty="0">
                <a:hlinkClick r:id="rId4"/>
              </a:rPr>
              <a:t>Kristalscanner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707E1F-FA88-4B45-46FC-69EB0095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Periode: jaren 80 (??)</a:t>
            </a:r>
          </a:p>
          <a:p>
            <a:r>
              <a:rPr lang="nl-NL" dirty="0"/>
              <a:t>Voor elke </a:t>
            </a:r>
            <a:r>
              <a:rPr lang="nl-NL" dirty="0" err="1"/>
              <a:t>freq</a:t>
            </a:r>
            <a:r>
              <a:rPr lang="nl-NL" dirty="0"/>
              <a:t> (bv 16) een kristal (van </a:t>
            </a:r>
            <a:r>
              <a:rPr lang="nl-NL" dirty="0" err="1"/>
              <a:t>fl</a:t>
            </a:r>
            <a:r>
              <a:rPr lang="nl-NL" dirty="0"/>
              <a:t> 10)</a:t>
            </a:r>
          </a:p>
          <a:p>
            <a:r>
              <a:rPr lang="nl-NL" dirty="0"/>
              <a:t>Kanalen met tuimelschakelaar aan en uit</a:t>
            </a:r>
          </a:p>
          <a:p>
            <a:r>
              <a:rPr lang="nl-NL" dirty="0"/>
              <a:t>Lampdopjes in kleuren (politie, brandweer)</a:t>
            </a:r>
          </a:p>
          <a:p>
            <a:r>
              <a:rPr lang="nl-NL" dirty="0">
                <a:hlinkClick r:id="rId5"/>
              </a:rPr>
              <a:t>Nog te koop!</a:t>
            </a:r>
            <a:r>
              <a:rPr lang="nl-NL" dirty="0"/>
              <a:t>  Kristallen 3€, scanners va 30€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4A133A-01D4-D2F3-CB0E-F189F9AC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EA8994-A98F-F1AA-6C4E-B692B715AD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2763"/>
            <a:ext cx="9144000" cy="1741715"/>
          </a:xfrm>
          <a:prstGeom prst="rect">
            <a:avLst/>
          </a:prstGeom>
        </p:spPr>
      </p:pic>
      <p:pic>
        <p:nvPicPr>
          <p:cNvPr id="7" name="Semafoon">
            <a:hlinkClick r:id="" action="ppaction://media"/>
            <a:extLst>
              <a:ext uri="{FF2B5EF4-FFF2-40B4-BE49-F238E27FC236}">
                <a16:creationId xmlns:a16="http://schemas.microsoft.com/office/drawing/2014/main" id="{4EE52849-DD30-7F00-A29B-6CB47D1195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24128" y="1416756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AD470-AD57-D86D-B85D-E480F8069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Geheugens, Banken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25C455-5129-DAA4-0A9B-D91D9E74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nl-NL" dirty="0"/>
              <a:t>Vanaf jaren 90: computerscanners</a:t>
            </a:r>
          </a:p>
          <a:p>
            <a:r>
              <a:rPr lang="nl-NL" dirty="0"/>
              <a:t>Programmeerbaar geheugen </a:t>
            </a:r>
          </a:p>
          <a:p>
            <a:pPr lvl="1"/>
            <a:r>
              <a:rPr lang="nl-NL" dirty="0"/>
              <a:t>Lijst van frequenties (</a:t>
            </a:r>
            <a:r>
              <a:rPr lang="nl-NL" dirty="0" err="1"/>
              <a:t>inc</a:t>
            </a:r>
            <a:r>
              <a:rPr lang="nl-NL" dirty="0"/>
              <a:t> mode, step)</a:t>
            </a:r>
          </a:p>
          <a:p>
            <a:pPr lvl="1"/>
            <a:r>
              <a:rPr lang="nl-NL" dirty="0"/>
              <a:t>Verdeeld in (10) </a:t>
            </a:r>
            <a:r>
              <a:rPr lang="nl-NL" dirty="0">
                <a:solidFill>
                  <a:srgbClr val="0070C0"/>
                </a:solidFill>
              </a:rPr>
              <a:t>banken</a:t>
            </a:r>
          </a:p>
          <a:p>
            <a:r>
              <a:rPr lang="nl-NL" dirty="0"/>
              <a:t>Bv Bank1 voor luchtvaart, 2 voor 27Mc</a:t>
            </a:r>
          </a:p>
          <a:p>
            <a:r>
              <a:rPr lang="nl-NL" dirty="0"/>
              <a:t>Per bank aan/uit of hij </a:t>
            </a:r>
            <a:r>
              <a:rPr lang="nl-NL" dirty="0" err="1"/>
              <a:t>meegescand</a:t>
            </a:r>
            <a:r>
              <a:rPr lang="nl-NL" dirty="0"/>
              <a:t> wordt</a:t>
            </a:r>
          </a:p>
          <a:p>
            <a:endParaRPr lang="nl-NL" dirty="0"/>
          </a:p>
          <a:p>
            <a:r>
              <a:rPr lang="nl-NL" dirty="0"/>
              <a:t>Scansnelheid 30-50 kanalen/seconde</a:t>
            </a:r>
            <a:br>
              <a:rPr lang="nl-NL" dirty="0"/>
            </a:br>
            <a:r>
              <a:rPr lang="nl-NL" dirty="0"/>
              <a:t>Met 300 kanalen ben je in 10 sec “rond”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23FB66-EB29-AE9D-F5DA-1999BB15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85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Wat er was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wat er 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Bedienen</a:t>
            </a:r>
            <a:r>
              <a:rPr lang="en-US" dirty="0"/>
              <a:t>: </a:t>
            </a:r>
            <a:r>
              <a:rPr lang="en-US" dirty="0" err="1"/>
              <a:t>Functies</a:t>
            </a:r>
            <a:r>
              <a:rPr lang="en-US" dirty="0"/>
              <a:t> van scanners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Een </a:t>
            </a:r>
            <a:r>
              <a:rPr lang="en-US" dirty="0" err="1"/>
              <a:t>paar</a:t>
            </a:r>
            <a:r>
              <a:rPr lang="en-US" dirty="0"/>
              <a:t> </a:t>
            </a:r>
            <a:r>
              <a:rPr lang="en-US" dirty="0" err="1"/>
              <a:t>mooie</a:t>
            </a:r>
            <a:r>
              <a:rPr lang="en-US" dirty="0"/>
              <a:t> scanners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Kerkradio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Luistertips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A691-F1D8-79C5-3AAC-0B2582A9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Squelch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3222F0-652A-025E-6FE6-294B6E6B6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Bepaalt grens tussen wel of geen ontvangst</a:t>
            </a:r>
          </a:p>
          <a:p>
            <a:r>
              <a:rPr lang="nl-NL" dirty="0"/>
              <a:t>RF energie ONDER </a:t>
            </a:r>
            <a:r>
              <a:rPr lang="nl-NL" dirty="0" err="1"/>
              <a:t>squelchniveau</a:t>
            </a:r>
            <a:endParaRPr lang="nl-NL" dirty="0"/>
          </a:p>
          <a:p>
            <a:pPr lvl="1"/>
            <a:r>
              <a:rPr lang="nl-NL" dirty="0"/>
              <a:t>Geen ontvangst dus scan verder</a:t>
            </a:r>
          </a:p>
          <a:p>
            <a:r>
              <a:rPr lang="nl-NL" dirty="0"/>
              <a:t>RF energie boven </a:t>
            </a:r>
            <a:r>
              <a:rPr lang="nl-NL" dirty="0" err="1"/>
              <a:t>squelchgrens</a:t>
            </a:r>
            <a:endParaRPr lang="nl-NL" dirty="0"/>
          </a:p>
          <a:p>
            <a:pPr lvl="1"/>
            <a:r>
              <a:rPr lang="nl-NL" dirty="0"/>
              <a:t>Ja, uitzending dus hang op dit kanaal</a:t>
            </a:r>
          </a:p>
          <a:p>
            <a:r>
              <a:rPr lang="nl-NL" dirty="0"/>
              <a:t>Instelling te laag: </a:t>
            </a:r>
            <a:br>
              <a:rPr lang="nl-NL" dirty="0"/>
            </a:br>
            <a:r>
              <a:rPr lang="nl-NL" dirty="0"/>
              <a:t>ontvang zwakke signalen en storing</a:t>
            </a:r>
          </a:p>
          <a:p>
            <a:r>
              <a:rPr lang="nl-NL" dirty="0"/>
              <a:t>Instelling hoog: ontvang alleen sterke signalen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5652F8-5C57-583E-3978-66F77FA3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52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947A4-BCD6-439C-5AF0-5B986582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Lock Out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C6A984-7362-9AFA-D985-49F3BD639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Onderdruk een van de kanalen</a:t>
            </a:r>
          </a:p>
          <a:p>
            <a:r>
              <a:rPr lang="nl-NL" dirty="0"/>
              <a:t>Soms vervelende uitzending of storing</a:t>
            </a:r>
          </a:p>
          <a:p>
            <a:pPr lvl="1"/>
            <a:r>
              <a:rPr lang="nl-NL" dirty="0"/>
              <a:t>Scanner stopt, tik op SCAN</a:t>
            </a:r>
          </a:p>
          <a:p>
            <a:pPr lvl="1"/>
            <a:r>
              <a:rPr lang="nl-NL" dirty="0"/>
              <a:t>Komt elke 10 sec terug!</a:t>
            </a:r>
          </a:p>
          <a:p>
            <a:r>
              <a:rPr lang="nl-NL" dirty="0"/>
              <a:t>Activeer LOCK</a:t>
            </a:r>
          </a:p>
          <a:p>
            <a:pPr lvl="1"/>
            <a:r>
              <a:rPr lang="nl-NL" dirty="0"/>
              <a:t>Scanner slaat kanaal vanaf nu over</a:t>
            </a:r>
          </a:p>
          <a:p>
            <a:pPr lvl="1"/>
            <a:r>
              <a:rPr lang="nl-NL" dirty="0"/>
              <a:t>Vergeet niet kanaal ooit weer te activeren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2CE5E33-FE9F-38DD-1ED5-92DC6E1C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45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4E9BA-79A4-01FB-1A10-EEAB6B74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Search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CBB11-D6C8-C3F1-1C9E-7FF5DD7D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Zoekt een frequentiebereik af</a:t>
            </a:r>
          </a:p>
          <a:p>
            <a:pPr lvl="1"/>
            <a:r>
              <a:rPr lang="nl-NL" dirty="0"/>
              <a:t>Geef LOW en HIGH (en STEP), tik op SEARCH</a:t>
            </a:r>
          </a:p>
          <a:p>
            <a:r>
              <a:rPr lang="nl-NL" dirty="0"/>
              <a:t>Gebruik: Luister hele 27Mc band</a:t>
            </a:r>
          </a:p>
          <a:p>
            <a:r>
              <a:rPr lang="nl-NL" dirty="0"/>
              <a:t>Gebruik: Welke marifoonkanalen zijn actief?</a:t>
            </a:r>
          </a:p>
          <a:p>
            <a:pPr lvl="1"/>
            <a:r>
              <a:rPr lang="nl-NL" dirty="0"/>
              <a:t>SEARCH van 156 tot 165 MHz</a:t>
            </a:r>
          </a:p>
          <a:p>
            <a:pPr lvl="1"/>
            <a:r>
              <a:rPr lang="nl-NL" dirty="0"/>
              <a:t>Paar uurtjes laten draaien zo</a:t>
            </a:r>
          </a:p>
          <a:p>
            <a:pPr lvl="1"/>
            <a:r>
              <a:rPr lang="nl-NL" dirty="0"/>
              <a:t>Gevonden kanalen opslaan in bank</a:t>
            </a:r>
          </a:p>
          <a:p>
            <a:pPr lvl="1"/>
            <a:r>
              <a:rPr lang="nl-NL" dirty="0"/>
              <a:t>Dan </a:t>
            </a:r>
            <a:r>
              <a:rPr lang="nl-NL" dirty="0" err="1"/>
              <a:t>SCANnen</a:t>
            </a:r>
            <a:r>
              <a:rPr lang="nl-NL" dirty="0"/>
              <a:t> op alleen die kanalen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18C8C9-E04E-EE25-F456-54A09017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823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3FEB-BE8C-A869-F8F8-A5359C4E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Hold</a:t>
            </a:r>
            <a:r>
              <a:rPr lang="nl-NL" dirty="0"/>
              <a:t> en Delay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1BED93-9F45-D6D7-9D01-79BBA08C2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korte uitzending draait scanner verder</a:t>
            </a:r>
            <a:br>
              <a:rPr lang="nl-NL" dirty="0"/>
            </a:br>
            <a:r>
              <a:rPr lang="nl-NL" dirty="0"/>
              <a:t>en je mist antwoord van tegenpartij</a:t>
            </a:r>
          </a:p>
          <a:p>
            <a:r>
              <a:rPr lang="nl-NL" dirty="0"/>
              <a:t>Druk HOLD en scannen stopt </a:t>
            </a:r>
            <a:br>
              <a:rPr lang="nl-NL" dirty="0"/>
            </a:br>
            <a:r>
              <a:rPr lang="nl-NL" dirty="0"/>
              <a:t>dus je luistert vanaf nu deze frequentie</a:t>
            </a:r>
          </a:p>
          <a:p>
            <a:r>
              <a:rPr lang="nl-NL" dirty="0"/>
              <a:t>Druk DELAY en scanner wacht (2 of 5 sec) </a:t>
            </a:r>
            <a:br>
              <a:rPr lang="nl-NL" dirty="0"/>
            </a:br>
            <a:r>
              <a:rPr lang="nl-NL" dirty="0"/>
              <a:t>na einde of er antwoord komt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63309E-9897-536C-A7EF-18BF809D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744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27783-68FC-DA45-6384-FC8A30A5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Priority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EE335-58EE-5B01-51F2-D1E8FA87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Superbelangrijk kanaal </a:t>
            </a:r>
          </a:p>
          <a:p>
            <a:r>
              <a:rPr lang="nl-NL" dirty="0"/>
              <a:t>Luister deze, ook als ander kanaal actief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Meestal 1 PRIO kanaal per bank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AC226E-543D-FE5B-BF7D-295A98B1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205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DD5C4-803C-B032-3DA8-7AC8BFC5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Een paar mooie scanners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B8C402-6F67-2F0C-093F-21B51B45F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Handheld: Yupiteru MVT7100 &amp; 9000</a:t>
            </a:r>
          </a:p>
          <a:p>
            <a:r>
              <a:rPr lang="nl-NL" dirty="0"/>
              <a:t>Base: Uniden </a:t>
            </a:r>
            <a:r>
              <a:rPr lang="nl-NL" dirty="0" err="1"/>
              <a:t>Bearcat</a:t>
            </a:r>
            <a:r>
              <a:rPr lang="nl-NL" dirty="0"/>
              <a:t> 855XLT</a:t>
            </a:r>
          </a:p>
          <a:p>
            <a:r>
              <a:rPr lang="nl-NL" dirty="0" err="1"/>
              <a:t>Uniden</a:t>
            </a:r>
            <a:r>
              <a:rPr lang="nl-NL" dirty="0"/>
              <a:t> UBC360CLT</a:t>
            </a:r>
          </a:p>
          <a:p>
            <a:r>
              <a:rPr lang="nl-NL" dirty="0"/>
              <a:t>Antenne: Discone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AF8523-D7E1-F1E6-B067-0C7D0A5D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691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C580C-0532-3C9F-DDCA-B1751B52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Yupiteru MVT-7100</a:t>
            </a:r>
            <a:r>
              <a:rPr lang="nl-NL" dirty="0"/>
              <a:t>: Handheld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74F13D-753A-2F20-0CF3-FF60D12E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600200"/>
            <a:ext cx="4536504" cy="4983162"/>
          </a:xfrm>
        </p:spPr>
        <p:txBody>
          <a:bodyPr/>
          <a:lstStyle/>
          <a:p>
            <a:r>
              <a:rPr lang="nl-NL" dirty="0"/>
              <a:t>Japan, 1993, </a:t>
            </a:r>
            <a:r>
              <a:rPr lang="nl-NL" dirty="0" err="1"/>
              <a:t>fl</a:t>
            </a:r>
            <a:r>
              <a:rPr lang="nl-NL" dirty="0"/>
              <a:t> 800</a:t>
            </a:r>
          </a:p>
          <a:p>
            <a:r>
              <a:rPr lang="nl-NL" dirty="0" err="1"/>
              <a:t>All</a:t>
            </a:r>
            <a:r>
              <a:rPr lang="nl-NL" dirty="0"/>
              <a:t> Band, </a:t>
            </a:r>
            <a:r>
              <a:rPr lang="nl-NL" dirty="0" err="1"/>
              <a:t>All</a:t>
            </a:r>
            <a:r>
              <a:rPr lang="nl-NL" dirty="0"/>
              <a:t> Mode, Triple </a:t>
            </a:r>
            <a:r>
              <a:rPr lang="nl-NL" dirty="0" err="1"/>
              <a:t>conversion</a:t>
            </a:r>
            <a:endParaRPr lang="nl-NL" dirty="0"/>
          </a:p>
          <a:p>
            <a:r>
              <a:rPr lang="nl-NL" dirty="0"/>
              <a:t>Bereik 0,1 – 1650MHz</a:t>
            </a:r>
          </a:p>
          <a:p>
            <a:r>
              <a:rPr lang="de-DE" dirty="0"/>
              <a:t>AM USB LSB FM WFM </a:t>
            </a:r>
            <a:r>
              <a:rPr lang="de-DE" dirty="0" err="1"/>
              <a:t>overal</a:t>
            </a:r>
            <a:r>
              <a:rPr lang="de-DE" dirty="0"/>
              <a:t> </a:t>
            </a:r>
            <a:r>
              <a:rPr lang="de-DE" dirty="0" err="1"/>
              <a:t>beschikbaar</a:t>
            </a:r>
            <a:endParaRPr lang="de-DE" dirty="0"/>
          </a:p>
          <a:p>
            <a:r>
              <a:rPr lang="de-DE" dirty="0"/>
              <a:t>1000 </a:t>
            </a:r>
            <a:r>
              <a:rPr lang="de-DE" dirty="0" err="1"/>
              <a:t>kanalen</a:t>
            </a:r>
            <a:endParaRPr lang="de-DE" dirty="0"/>
          </a:p>
          <a:p>
            <a:r>
              <a:rPr lang="de-DE" dirty="0" err="1"/>
              <a:t>Gevoelig</a:t>
            </a:r>
            <a:r>
              <a:rPr lang="de-DE" dirty="0"/>
              <a:t> &lt; 1μV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6DA72ED-EEA9-291C-116C-0454DED0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C84B845-86CA-63F8-2888-E8A0EBBE3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 t="2750" r="19878" b="-4336"/>
          <a:stretch>
            <a:fillRect/>
          </a:stretch>
        </p:blipFill>
        <p:spPr>
          <a:xfrm>
            <a:off x="179512" y="1590937"/>
            <a:ext cx="3832520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7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90DE3-568C-6D28-DC6F-C7497DB9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Bijzondere 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50F24D-E1DE-C2FA-9618-FADEC6C0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799"/>
          </a:xfrm>
        </p:spPr>
        <p:txBody>
          <a:bodyPr/>
          <a:lstStyle/>
          <a:p>
            <a:r>
              <a:rPr lang="nl-NL" dirty="0"/>
              <a:t>Luister 10,7MHz WFM naar MF-trap van radio</a:t>
            </a:r>
          </a:p>
          <a:p>
            <a:r>
              <a:rPr lang="nl-NL" dirty="0"/>
              <a:t>Geluidskanaal van analoge TV</a:t>
            </a:r>
          </a:p>
          <a:p>
            <a:r>
              <a:rPr lang="nl-NL" dirty="0"/>
              <a:t>HF Amateurs</a:t>
            </a:r>
          </a:p>
          <a:p>
            <a:r>
              <a:rPr lang="nl-NL" dirty="0" err="1"/>
              <a:t>Mic</a:t>
            </a:r>
            <a:r>
              <a:rPr lang="nl-NL" dirty="0"/>
              <a:t> in kerk/uni</a:t>
            </a:r>
          </a:p>
          <a:p>
            <a:endParaRPr lang="nl-NL" dirty="0"/>
          </a:p>
          <a:p>
            <a:r>
              <a:rPr lang="nl-NL" dirty="0"/>
              <a:t>3 </a:t>
            </a:r>
            <a:r>
              <a:rPr lang="nl-NL" dirty="0" err="1"/>
              <a:t>PCBs</a:t>
            </a:r>
            <a:r>
              <a:rPr lang="nl-NL" dirty="0"/>
              <a:t>, 0 </a:t>
            </a:r>
            <a:r>
              <a:rPr lang="nl-NL" dirty="0" err="1"/>
              <a:t>cables</a:t>
            </a:r>
            <a:endParaRPr lang="nl-NL" dirty="0"/>
          </a:p>
          <a:p>
            <a:r>
              <a:rPr lang="nl-NL" dirty="0" err="1"/>
              <a:t>Backup-supercap</a:t>
            </a:r>
            <a:br>
              <a:rPr lang="nl-NL" dirty="0"/>
            </a:br>
            <a:r>
              <a:rPr lang="nl-NL" dirty="0"/>
              <a:t>voor geheugen</a:t>
            </a:r>
          </a:p>
          <a:p>
            <a:r>
              <a:rPr lang="nl-NL" dirty="0" err="1"/>
              <a:t>Batt</a:t>
            </a:r>
            <a:r>
              <a:rPr lang="nl-NL" dirty="0"/>
              <a:t> overladen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93AC4D0-C6D3-93A7-7F1F-6A606B0E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C00F8E-5D4F-AF81-712A-8621C6581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870020" cy="3652515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684F8A2-6998-B210-8E56-82AB7447B936}"/>
              </a:ext>
            </a:extLst>
          </p:cNvPr>
          <p:cNvCxnSpPr/>
          <p:nvPr/>
        </p:nvCxnSpPr>
        <p:spPr>
          <a:xfrm flipV="1">
            <a:off x="3491880" y="5301208"/>
            <a:ext cx="2448272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23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D1362-0577-7CB6-B005-85C22A7A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Blokschema MVT-7100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1378C3-CE05-490D-2B24-7EFD95954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932">
            <a:off x="88197" y="1562255"/>
            <a:ext cx="8989788" cy="4612011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50335B-78F8-16EB-2025-5F1EAB36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098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39838-8FCC-D2AB-69A2-E2C399E34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Er was ook een </a:t>
            </a:r>
            <a:r>
              <a:rPr lang="nl-NL" dirty="0">
                <a:hlinkClick r:id="rId2"/>
              </a:rPr>
              <a:t>MVT-9000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E88283-B171-5AFC-A648-D9A00B92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nl-NL" dirty="0"/>
              <a:t>Japan, 1999, </a:t>
            </a:r>
            <a:r>
              <a:rPr lang="nl-NL" dirty="0" err="1"/>
              <a:t>fl</a:t>
            </a:r>
            <a:r>
              <a:rPr lang="nl-NL" dirty="0"/>
              <a:t> 999</a:t>
            </a:r>
          </a:p>
          <a:p>
            <a:r>
              <a:rPr lang="nl-NL" dirty="0"/>
              <a:t>0,1 – 2039MHz</a:t>
            </a:r>
          </a:p>
          <a:p>
            <a:r>
              <a:rPr lang="nl-NL" dirty="0"/>
              <a:t>Met Bandscope:</a:t>
            </a:r>
            <a:br>
              <a:rPr lang="nl-NL" dirty="0"/>
            </a:br>
            <a:r>
              <a:rPr lang="nl-NL" dirty="0"/>
              <a:t>toont stuk spectrum</a:t>
            </a:r>
          </a:p>
          <a:p>
            <a:endParaRPr lang="nl-NL" dirty="0"/>
          </a:p>
          <a:p>
            <a:r>
              <a:rPr lang="nl-NL" dirty="0"/>
              <a:t>Rubber Duck antenne</a:t>
            </a:r>
          </a:p>
          <a:p>
            <a:r>
              <a:rPr lang="nl-NL" dirty="0"/>
              <a:t>Minder goed als 7100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862625-6890-1602-B60A-0FE2A809F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52D889-6EFB-2423-83BA-B5E9BA49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5"/>
          <a:stretch>
            <a:fillRect/>
          </a:stretch>
        </p:blipFill>
        <p:spPr>
          <a:xfrm>
            <a:off x="4981144" y="1535999"/>
            <a:ext cx="3694635" cy="50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877A51-8664-16FB-24EB-C524DD4B0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Wat er was en wat er 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4E05E6-32F1-B0F8-1224-97175AAF5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Scanner </a:t>
            </a:r>
            <a:r>
              <a:rPr lang="nl-NL" dirty="0" err="1"/>
              <a:t>vs</a:t>
            </a:r>
            <a:r>
              <a:rPr lang="nl-NL" dirty="0"/>
              <a:t> Radio</a:t>
            </a:r>
          </a:p>
          <a:p>
            <a:r>
              <a:rPr lang="nl-NL" dirty="0"/>
              <a:t>Mag dat zomaar?</a:t>
            </a:r>
          </a:p>
          <a:p>
            <a:r>
              <a:rPr lang="nl-NL" dirty="0"/>
              <a:t>Luisteraanbod in gloriedagen</a:t>
            </a:r>
            <a:br>
              <a:rPr lang="nl-NL" dirty="0"/>
            </a:br>
            <a:r>
              <a:rPr lang="nl-NL" dirty="0"/>
              <a:t>Die zijn voorbij …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CDD484-1DC0-0BB7-908B-037B0C4E2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069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E64B697-B732-E61B-9746-109A059E0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2" b="17598"/>
          <a:stretch>
            <a:fillRect/>
          </a:stretch>
        </p:blipFill>
        <p:spPr>
          <a:xfrm>
            <a:off x="2483768" y="2222342"/>
            <a:ext cx="6479828" cy="414394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E70A21-61F1-5AF0-6AF2-995E5E016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Uniden </a:t>
            </a:r>
            <a:r>
              <a:rPr lang="nl-NL" dirty="0" err="1">
                <a:hlinkClick r:id="rId3"/>
              </a:rPr>
              <a:t>Bearcat</a:t>
            </a:r>
            <a:r>
              <a:rPr lang="nl-NL" dirty="0">
                <a:hlinkClick r:id="rId3"/>
              </a:rPr>
              <a:t> 855XLT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8498D2-6486-55D5-AE02-9B86E88DD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r>
              <a:rPr lang="nl-NL" dirty="0"/>
              <a:t>Ca 1990, Vorm: Base scanner</a:t>
            </a:r>
          </a:p>
          <a:p>
            <a:r>
              <a:rPr lang="nl-NL" dirty="0"/>
              <a:t>Knoppen Volume en </a:t>
            </a:r>
            <a:r>
              <a:rPr lang="nl-NL" dirty="0" err="1"/>
              <a:t>Squelch</a:t>
            </a:r>
            <a:endParaRPr lang="nl-NL" dirty="0"/>
          </a:p>
          <a:p>
            <a:r>
              <a:rPr lang="nl-NL" dirty="0"/>
              <a:t>50 </a:t>
            </a:r>
            <a:r>
              <a:rPr lang="nl-NL" dirty="0" err="1"/>
              <a:t>kanaals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7A9401-051B-832C-274E-8E666793D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627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67FCD-8B4E-DBF0-22DE-F06392E5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Uniden </a:t>
            </a:r>
            <a:r>
              <a:rPr lang="nl-NL" dirty="0" err="1">
                <a:hlinkClick r:id="rId2"/>
              </a:rPr>
              <a:t>Bearcat</a:t>
            </a:r>
            <a:r>
              <a:rPr lang="nl-NL" dirty="0">
                <a:hlinkClick r:id="rId2"/>
              </a:rPr>
              <a:t> UBC360CLT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3CF611-B54A-7C8F-F9CC-8967E0F3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079A3258-DC3B-A103-4EB8-0662B151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Vietnam, 2013, weer </a:t>
            </a:r>
            <a:r>
              <a:rPr lang="nl-NL" dirty="0" err="1"/>
              <a:t>Squelch</a:t>
            </a:r>
            <a:r>
              <a:rPr lang="nl-NL" dirty="0"/>
              <a:t> en Volume</a:t>
            </a:r>
          </a:p>
          <a:p>
            <a:r>
              <a:rPr lang="nl-NL" dirty="0"/>
              <a:t>Omroep, Scan </a:t>
            </a:r>
            <a:br>
              <a:rPr lang="nl-NL" dirty="0"/>
            </a:br>
            <a:r>
              <a:rPr lang="nl-NL" dirty="0"/>
              <a:t>en Luchtvaart</a:t>
            </a:r>
          </a:p>
          <a:p>
            <a:r>
              <a:rPr lang="nl-NL" dirty="0"/>
              <a:t>Zelfs MG maar </a:t>
            </a:r>
            <a:br>
              <a:rPr lang="nl-NL" dirty="0"/>
            </a:br>
            <a:r>
              <a:rPr lang="nl-NL" dirty="0"/>
              <a:t>helaas 10kHz</a:t>
            </a:r>
          </a:p>
          <a:p>
            <a:endParaRPr lang="nl-NL" dirty="0"/>
          </a:p>
          <a:p>
            <a:r>
              <a:rPr lang="nl-NL" dirty="0"/>
              <a:t>Per </a:t>
            </a:r>
            <a:r>
              <a:rPr lang="nl-NL" dirty="0" err="1"/>
              <a:t>freq</a:t>
            </a:r>
            <a:r>
              <a:rPr lang="nl-NL" dirty="0"/>
              <a:t> bereik </a:t>
            </a:r>
            <a:br>
              <a:rPr lang="nl-NL" dirty="0"/>
            </a:br>
            <a:r>
              <a:rPr lang="nl-NL" dirty="0"/>
              <a:t>MODE en STEP</a:t>
            </a:r>
          </a:p>
        </p:txBody>
      </p:sp>
      <p:pic>
        <p:nvPicPr>
          <p:cNvPr id="9" name="Tijdelijke aanduiding voor inhoud 5">
            <a:extLst>
              <a:ext uri="{FF2B5EF4-FFF2-40B4-BE49-F238E27FC236}">
                <a16:creationId xmlns:a16="http://schemas.microsoft.com/office/drawing/2014/main" id="{1C9B5ADF-AF54-6FA9-E708-A184190EF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0" t="5405" r="9430" b="10272"/>
          <a:stretch>
            <a:fillRect/>
          </a:stretch>
        </p:blipFill>
        <p:spPr>
          <a:xfrm>
            <a:off x="3678814" y="2348881"/>
            <a:ext cx="5141658" cy="400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38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AE8F9-CA2D-122A-FEA6-894A6863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Gevonden in Kringloop Opheusden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A6C993-6768-3056-7142-1EFCF7821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Kringloop Oude Molen,</a:t>
            </a:r>
            <a:br>
              <a:rPr lang="nl-NL" dirty="0"/>
            </a:br>
            <a:r>
              <a:rPr lang="nl-NL" dirty="0"/>
              <a:t>juli 2025, €8,50</a:t>
            </a:r>
          </a:p>
          <a:p>
            <a:r>
              <a:rPr lang="nl-NL" dirty="0" err="1"/>
              <a:t>Freq.lijst</a:t>
            </a:r>
            <a:r>
              <a:rPr lang="nl-NL" dirty="0"/>
              <a:t>, Manual, gaaf</a:t>
            </a:r>
          </a:p>
          <a:p>
            <a:endParaRPr lang="nl-NL" dirty="0"/>
          </a:p>
          <a:p>
            <a:r>
              <a:rPr lang="nl-NL" dirty="0"/>
              <a:t>“Beperkte </a:t>
            </a:r>
            <a:br>
              <a:rPr lang="nl-NL" dirty="0"/>
            </a:br>
            <a:r>
              <a:rPr lang="nl-NL" dirty="0"/>
              <a:t>gebruiksaanwijzing”</a:t>
            </a:r>
          </a:p>
          <a:p>
            <a:r>
              <a:rPr lang="nl-NL" dirty="0"/>
              <a:t>Was kerkradio!</a:t>
            </a:r>
          </a:p>
          <a:p>
            <a:r>
              <a:rPr lang="nl-NL" dirty="0"/>
              <a:t>Contactgegevens </a:t>
            </a:r>
            <a:br>
              <a:rPr lang="nl-NL" dirty="0"/>
            </a:br>
            <a:r>
              <a:rPr lang="nl-NL" dirty="0"/>
              <a:t>verkoper (2014) 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2B7DDE-34F6-DBE1-6BC6-8C67A1F6E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4E1837-6A97-1FC9-1199-5687FA085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77393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E2210-F5B3-7610-0743-62CC689E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Antennes voor scanners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08CD0-7D39-8733-24D2-FB19B931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/>
          <a:lstStyle/>
          <a:p>
            <a:r>
              <a:rPr lang="nl-NL" dirty="0"/>
              <a:t>Antenne werkt als bij andere ontvangers</a:t>
            </a:r>
          </a:p>
          <a:p>
            <a:r>
              <a:rPr lang="nl-NL" dirty="0"/>
              <a:t>Eisen: Breedbandig, Flexibel (handheld)</a:t>
            </a:r>
          </a:p>
          <a:p>
            <a:r>
              <a:rPr lang="nl-NL" dirty="0"/>
              <a:t>Altijd wisselbaar!!  </a:t>
            </a:r>
            <a:r>
              <a:rPr lang="nl-NL" dirty="0">
                <a:hlinkClick r:id="rId2"/>
              </a:rPr>
              <a:t>BNC</a:t>
            </a:r>
            <a:endParaRPr lang="nl-NL" dirty="0"/>
          </a:p>
          <a:p>
            <a:endParaRPr lang="nl-NL" dirty="0"/>
          </a:p>
          <a:p>
            <a:r>
              <a:rPr lang="nl-NL" dirty="0"/>
              <a:t>Sprietantenne </a:t>
            </a:r>
          </a:p>
          <a:p>
            <a:endParaRPr lang="nl-NL" dirty="0"/>
          </a:p>
          <a:p>
            <a:r>
              <a:rPr lang="nl-NL" dirty="0"/>
              <a:t>Rubber </a:t>
            </a:r>
            <a:r>
              <a:rPr lang="nl-NL" dirty="0" err="1"/>
              <a:t>Ducky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matig 100-500MHz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F2D6AF-6CF0-685D-14A8-896D6AB0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53AED2-A64E-019B-101F-86CCA36B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79349"/>
            <a:ext cx="1724742" cy="35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39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ABAF0-4572-B1DF-2F2B-DDA5034EC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</a:t>
            </a:r>
            <a:r>
              <a:rPr lang="nl-NL" dirty="0">
                <a:hlinkClick r:id="rId2"/>
              </a:rPr>
              <a:t>Discone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371F72-F490-2A58-560E-04E07270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417639"/>
            <a:ext cx="4474840" cy="4938712"/>
          </a:xfrm>
        </p:spPr>
        <p:txBody>
          <a:bodyPr/>
          <a:lstStyle/>
          <a:p>
            <a:r>
              <a:rPr lang="nl-NL" dirty="0"/>
              <a:t>Een Disc met een </a:t>
            </a:r>
            <a:r>
              <a:rPr lang="nl-NL" dirty="0" err="1"/>
              <a:t>Cone</a:t>
            </a:r>
            <a:r>
              <a:rPr lang="nl-NL" dirty="0"/>
              <a:t> </a:t>
            </a:r>
          </a:p>
          <a:p>
            <a:r>
              <a:rPr lang="nl-NL" dirty="0"/>
              <a:t>Breedbandig 1: 10</a:t>
            </a:r>
            <a:br>
              <a:rPr lang="nl-NL" dirty="0"/>
            </a:br>
            <a:r>
              <a:rPr lang="nl-NL" dirty="0"/>
              <a:t>Bv 25 – 1300 MHz</a:t>
            </a:r>
          </a:p>
          <a:p>
            <a:r>
              <a:rPr lang="nl-NL" dirty="0" err="1"/>
              <a:t>Middenspriet</a:t>
            </a:r>
            <a:r>
              <a:rPr lang="nl-NL" dirty="0"/>
              <a:t> voor lage frequenties</a:t>
            </a:r>
          </a:p>
          <a:p>
            <a:r>
              <a:rPr lang="nl-NL" dirty="0"/>
              <a:t>Richtingsdiagram</a:t>
            </a:r>
          </a:p>
          <a:p>
            <a:pPr lvl="1"/>
            <a:r>
              <a:rPr lang="nl-NL" dirty="0" err="1"/>
              <a:t>Hori</a:t>
            </a:r>
            <a:r>
              <a:rPr lang="nl-NL" dirty="0"/>
              <a:t>: Rondom</a:t>
            </a:r>
          </a:p>
          <a:p>
            <a:pPr lvl="1"/>
            <a:r>
              <a:rPr lang="nl-NL" dirty="0" err="1"/>
              <a:t>Verti</a:t>
            </a:r>
            <a:r>
              <a:rPr lang="nl-NL" dirty="0"/>
              <a:t>: Vlak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049C99-41D4-9917-6764-4A3E757A3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0AA71B3-5E96-0FB2-0F71-CBAD6D2EE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10" y="1817828"/>
            <a:ext cx="4090706" cy="409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827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45BC8-C14D-5AEB-EA29-4D3A2B612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Kerkradio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FB6C2-799A-31D9-6AB4-91551D880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Kerk is (ook) sociale gemeenschap</a:t>
            </a:r>
          </a:p>
          <a:p>
            <a:r>
              <a:rPr lang="nl-NL" dirty="0"/>
              <a:t>Verbondenheid bij ziekte/verhindering, </a:t>
            </a:r>
            <a:br>
              <a:rPr lang="nl-NL" dirty="0"/>
            </a:br>
            <a:r>
              <a:rPr lang="nl-NL" dirty="0"/>
              <a:t>tijdelijk of blijvend</a:t>
            </a:r>
          </a:p>
          <a:p>
            <a:endParaRPr lang="nl-NL" dirty="0"/>
          </a:p>
          <a:p>
            <a:r>
              <a:rPr lang="nl-NL" dirty="0"/>
              <a:t>Volg dienst: radio, cassettebandje, internet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E9DC93-D86E-2107-FDA4-67D729F0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382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7F453-8583-3355-C3BE-CDF7A68B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Radio Bloemendaal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F5254D-C835-6414-183F-39D76EC89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Gereformeerde Kerk Bloemendaal, 1924</a:t>
            </a:r>
          </a:p>
          <a:p>
            <a:r>
              <a:rPr lang="nl-NL" dirty="0"/>
              <a:t>Tot 2018 nog 1116kHz / 500W</a:t>
            </a:r>
            <a:br>
              <a:rPr lang="nl-NL" dirty="0"/>
            </a:br>
            <a:r>
              <a:rPr lang="nl-NL" dirty="0"/>
              <a:t>Kon in Zeist vaag horen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A689A2-B2F9-444B-DECD-31241BD9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807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A2133-918C-A13D-0F18-4796D124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Kerktelefoon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C6826-EA52-BFA8-1E0D-053E30884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NL" dirty="0"/>
              <a:t>Service van PTT, vanaf 1920</a:t>
            </a:r>
          </a:p>
          <a:p>
            <a:r>
              <a:rPr lang="nl-NL" dirty="0"/>
              <a:t>Vorm van draadomroep via telefoonlijnen</a:t>
            </a:r>
          </a:p>
          <a:p>
            <a:r>
              <a:rPr lang="nl-NL" dirty="0"/>
              <a:t>“Dubbele bandbreedte”, als AM radio</a:t>
            </a:r>
          </a:p>
          <a:p>
            <a:r>
              <a:rPr lang="nl-NL" dirty="0"/>
              <a:t>Kastje, op telefoon, </a:t>
            </a:r>
            <a:r>
              <a:rPr lang="nl-NL" dirty="0" err="1"/>
              <a:t>gram.ingang</a:t>
            </a:r>
            <a:r>
              <a:rPr lang="nl-NL" dirty="0"/>
              <a:t> radio</a:t>
            </a:r>
          </a:p>
          <a:p>
            <a:r>
              <a:rPr lang="nl-NL" dirty="0"/>
              <a:t>Rond 2000 nog 50000 aansluitingen</a:t>
            </a:r>
          </a:p>
          <a:p>
            <a:endParaRPr lang="nl-NL" dirty="0"/>
          </a:p>
          <a:p>
            <a:r>
              <a:rPr lang="nl-NL" dirty="0"/>
              <a:t>Onder kostprijs: mocht niet meer van OPTA,</a:t>
            </a:r>
            <a:br>
              <a:rPr lang="nl-NL" dirty="0"/>
            </a:br>
            <a:r>
              <a:rPr lang="nl-NL" dirty="0"/>
              <a:t>peperduur vanaf 2003, gestopt in 2013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BF352E-10C8-D835-4C83-B38D3D44F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972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0079B-F0CA-4B55-22BA-7B79E759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Cassettebandjes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AF5CD0-0251-393C-DBBB-BCA5865FD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Dienst wordt opgenomen</a:t>
            </a:r>
          </a:p>
          <a:p>
            <a:r>
              <a:rPr lang="nl-NL" dirty="0"/>
              <a:t>Kerklid bezoekt zieke met bandje</a:t>
            </a:r>
          </a:p>
          <a:p>
            <a:r>
              <a:rPr lang="nl-NL" dirty="0"/>
              <a:t>Samen luisteren en napraten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A6D2E6-D2DD-6E05-7159-D6F293B2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4201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879D-2388-6830-F84D-4415DDA0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Internet: kerkdienstgemist.nl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CA92B-53F9-B169-6558-5F23FB07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Audiostream, direct of achteraf luisteren</a:t>
            </a:r>
          </a:p>
          <a:p>
            <a:r>
              <a:rPr lang="nl-NL" dirty="0"/>
              <a:t>Geen speciale apparaten nodig </a:t>
            </a:r>
            <a:br>
              <a:rPr lang="nl-NL" dirty="0"/>
            </a:br>
            <a:r>
              <a:rPr lang="nl-NL" dirty="0"/>
              <a:t>(dus ook voor bv griepje of sneeuw)</a:t>
            </a:r>
          </a:p>
          <a:p>
            <a:r>
              <a:rPr lang="nl-NL" dirty="0"/>
              <a:t>Hulp door kerkdienstgemist.nl, </a:t>
            </a:r>
            <a:br>
              <a:rPr lang="nl-NL" dirty="0"/>
            </a:br>
            <a:r>
              <a:rPr lang="nl-NL" dirty="0"/>
              <a:t>later ook veel via </a:t>
            </a:r>
            <a:r>
              <a:rPr lang="nl-NL" dirty="0" err="1"/>
              <a:t>youtube</a:t>
            </a:r>
            <a:endParaRPr lang="nl-NL" dirty="0"/>
          </a:p>
          <a:p>
            <a:r>
              <a:rPr lang="nl-NL" dirty="0"/>
              <a:t>Grote impuls tijdens </a:t>
            </a:r>
            <a:r>
              <a:rPr lang="nl-NL" dirty="0" err="1"/>
              <a:t>corona-pandemie</a:t>
            </a:r>
            <a:r>
              <a:rPr lang="nl-NL" dirty="0"/>
              <a:t>:</a:t>
            </a:r>
            <a:br>
              <a:rPr lang="nl-NL" dirty="0"/>
            </a:br>
            <a:r>
              <a:rPr lang="nl-NL" dirty="0"/>
              <a:t>nu is stream met beeld gemeengoed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69CE97-9D2D-8FEF-BCF5-1CFB8BD7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95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B20D71B-C589-C9D2-D7D4-C2CF56824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489" r="11610" b="-635"/>
          <a:stretch>
            <a:fillRect/>
          </a:stretch>
        </p:blipFill>
        <p:spPr>
          <a:xfrm>
            <a:off x="6732240" y="1992375"/>
            <a:ext cx="2304475" cy="38685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1DD3B7-3EEE-65CF-A67A-75E5DC00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Scanner of 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471E5E-4E39-99FF-4D49-67FB21C96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Radio: doorlopende uitzending </a:t>
            </a:r>
            <a:br>
              <a:rPr lang="nl-NL" dirty="0"/>
            </a:br>
            <a:r>
              <a:rPr lang="nl-NL" dirty="0"/>
              <a:t>Mooie extra: wisselen met voorkeuze</a:t>
            </a:r>
          </a:p>
          <a:p>
            <a:endParaRPr lang="nl-NL" dirty="0"/>
          </a:p>
          <a:p>
            <a:r>
              <a:rPr lang="nl-NL" dirty="0" err="1"/>
              <a:t>Utility</a:t>
            </a:r>
            <a:endParaRPr lang="nl-NL" dirty="0"/>
          </a:p>
          <a:p>
            <a:pPr lvl="1"/>
            <a:r>
              <a:rPr lang="nl-NL" dirty="0"/>
              <a:t>superkorte uitzendingen </a:t>
            </a:r>
          </a:p>
          <a:p>
            <a:pPr lvl="1"/>
            <a:r>
              <a:rPr lang="nl-NL" dirty="0"/>
              <a:t>verder lege frequentie</a:t>
            </a:r>
          </a:p>
          <a:p>
            <a:pPr lvl="1"/>
            <a:r>
              <a:rPr lang="nl-NL" dirty="0"/>
              <a:t>Niet te volgen met </a:t>
            </a:r>
            <a:r>
              <a:rPr lang="nl-NL" dirty="0">
                <a:hlinkClick r:id="rId5"/>
              </a:rPr>
              <a:t>“radio”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Nodig: automatisch afstemmen/volgen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98A86A-E15F-5EFF-200E-20072629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7" name="SupTech">
            <a:hlinkClick r:id="" action="ppaction://media"/>
            <a:extLst>
              <a:ext uri="{FF2B5EF4-FFF2-40B4-BE49-F238E27FC236}">
                <a16:creationId xmlns:a16="http://schemas.microsoft.com/office/drawing/2014/main" id="{3017CB67-B10E-A0C1-B758-88F18EA95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57912" y="2931356"/>
            <a:ext cx="995288" cy="99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54FD8-4834-440F-317C-23691B390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Kerk-radio op 2m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429775-07D3-3D46-4851-2A01FC2E5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nl-NL" dirty="0"/>
              <a:t>Rond 2003: niet iedereen internet, </a:t>
            </a:r>
            <a:br>
              <a:rPr lang="nl-NL" dirty="0"/>
            </a:br>
            <a:r>
              <a:rPr lang="nl-NL" dirty="0"/>
              <a:t>zoek vervanger voor dure kerktelefoon</a:t>
            </a:r>
          </a:p>
          <a:p>
            <a:r>
              <a:rPr lang="nl-NL" dirty="0"/>
              <a:t>Autotelefonie op 150MHz is net gestopt, </a:t>
            </a:r>
            <a:br>
              <a:rPr lang="nl-NL" dirty="0"/>
            </a:br>
            <a:r>
              <a:rPr lang="nl-NL" dirty="0"/>
              <a:t>kerken hebben hoog gebouw</a:t>
            </a:r>
          </a:p>
          <a:p>
            <a:r>
              <a:rPr lang="nl-NL" dirty="0"/>
              <a:t>74 kanalen, 150 MHz, NFM, 1-10W (10km)</a:t>
            </a:r>
          </a:p>
          <a:p>
            <a:r>
              <a:rPr lang="nl-NL" dirty="0"/>
              <a:t>Geen omroepje spelen! Alleen kerkdiensten</a:t>
            </a:r>
          </a:p>
          <a:p>
            <a:endParaRPr lang="nl-NL" dirty="0"/>
          </a:p>
          <a:p>
            <a:r>
              <a:rPr lang="nl-NL" dirty="0"/>
              <a:t>Alles perfect geregeld behalve 1 ding: </a:t>
            </a:r>
            <a:br>
              <a:rPr lang="nl-NL" dirty="0"/>
            </a:br>
            <a:r>
              <a:rPr lang="nl-NL" dirty="0"/>
              <a:t>Er zijn geen omroepontvangers voor 150MHz!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BB4521-ED0D-4041-EB35-7DAEE742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930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CE4D64BE-CDE3-9333-13B1-3B6F0530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9248"/>
            <a:ext cx="3515851" cy="52606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9140FD-10CB-8D45-01EE-6260CC52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Gespecialiseerde kerkradio’s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CA2A7F-DB0E-0EC2-3402-E2344A528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21283"/>
          </a:xfrm>
        </p:spPr>
        <p:txBody>
          <a:bodyPr/>
          <a:lstStyle/>
          <a:p>
            <a:r>
              <a:rPr lang="nl-NL" dirty="0">
                <a:hlinkClick r:id="rId3"/>
              </a:rPr>
              <a:t>Rivendel zender</a:t>
            </a:r>
            <a:r>
              <a:rPr lang="nl-NL" dirty="0"/>
              <a:t> plus ontvangers</a:t>
            </a:r>
          </a:p>
          <a:p>
            <a:r>
              <a:rPr lang="nl-NL" dirty="0"/>
              <a:t>Gebruikers vaak weinig technisch</a:t>
            </a:r>
          </a:p>
          <a:p>
            <a:endParaRPr lang="nl-NL" dirty="0"/>
          </a:p>
          <a:p>
            <a:r>
              <a:rPr lang="nl-NL" dirty="0"/>
              <a:t>1x instellen voor kerklid </a:t>
            </a:r>
          </a:p>
          <a:p>
            <a:r>
              <a:rPr lang="nl-NL" dirty="0" err="1"/>
              <a:t>Squelch</a:t>
            </a:r>
            <a:r>
              <a:rPr lang="nl-NL" dirty="0"/>
              <a:t> aan/uit</a:t>
            </a:r>
          </a:p>
          <a:p>
            <a:endParaRPr lang="nl-NL" dirty="0"/>
          </a:p>
          <a:p>
            <a:r>
              <a:rPr lang="nl-NL" dirty="0"/>
              <a:t>Feitelijk “scanner” waar </a:t>
            </a:r>
            <a:br>
              <a:rPr lang="nl-NL" dirty="0"/>
            </a:br>
            <a:r>
              <a:rPr lang="nl-NL" dirty="0"/>
              <a:t>alle knopjes vanaf zijn</a:t>
            </a:r>
          </a:p>
          <a:p>
            <a:r>
              <a:rPr lang="nl-NL" dirty="0"/>
              <a:t>Geluidskwaliteit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C5EE3E-96C9-5E8F-8110-516DB1AC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3760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F30C6-6810-C3FF-2AAB-790DB70B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Complete scanner installeren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B05391-F528-2A97-C3C6-2F9E1978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Geef / verkoop ouderen een scanner</a:t>
            </a:r>
          </a:p>
          <a:p>
            <a:r>
              <a:rPr lang="nl-NL" dirty="0"/>
              <a:t>Handige Harry stelt ‘m in </a:t>
            </a:r>
          </a:p>
          <a:p>
            <a:r>
              <a:rPr lang="nl-NL" dirty="0"/>
              <a:t>Vertelt van welke knoppen </a:t>
            </a:r>
            <a:r>
              <a:rPr lang="nl-NL" i="1" dirty="0"/>
              <a:t>je af moet blijven</a:t>
            </a:r>
          </a:p>
          <a:p>
            <a:endParaRPr lang="nl-NL" i="1" dirty="0"/>
          </a:p>
          <a:p>
            <a:r>
              <a:rPr lang="nl-NL" dirty="0"/>
              <a:t>Gaat 100x mis!</a:t>
            </a:r>
          </a:p>
          <a:p>
            <a:pPr lvl="1"/>
            <a:r>
              <a:rPr lang="nl-NL" dirty="0"/>
              <a:t>Toch knopje</a:t>
            </a:r>
          </a:p>
          <a:p>
            <a:pPr lvl="1"/>
            <a:r>
              <a:rPr lang="nl-NL" dirty="0"/>
              <a:t>Stroomuitval/stekker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D319AB-3027-917F-D067-D9A8D1228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42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DDD3BC-B364-7E3F-2C3F-625931D98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5" b="15936"/>
          <a:stretch>
            <a:fillRect/>
          </a:stretch>
        </p:blipFill>
        <p:spPr>
          <a:xfrm>
            <a:off x="4450302" y="3645024"/>
            <a:ext cx="4439946" cy="29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46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BA912-DB77-27FA-5348-42446C56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UBC is super </a:t>
            </a:r>
            <a:r>
              <a:rPr lang="nl-NL" dirty="0" err="1"/>
              <a:t>gebruiksvrendelijk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89E89-514F-D44F-8FEB-6E2268B12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236690"/>
          </a:xfrm>
        </p:spPr>
        <p:txBody>
          <a:bodyPr/>
          <a:lstStyle/>
          <a:p>
            <a:r>
              <a:rPr lang="nl-NL" dirty="0"/>
              <a:t>Aanraken is nooit nodig!</a:t>
            </a:r>
          </a:p>
          <a:p>
            <a:r>
              <a:rPr lang="nl-NL" dirty="0"/>
              <a:t>Je </a:t>
            </a:r>
            <a:r>
              <a:rPr lang="nl-NL" i="1" dirty="0"/>
              <a:t>kunt</a:t>
            </a:r>
            <a:r>
              <a:rPr lang="nl-NL" dirty="0"/>
              <a:t> ‘m uitzetten maar gebruik is altijd 2W</a:t>
            </a:r>
          </a:p>
          <a:p>
            <a:r>
              <a:rPr lang="nl-NL" dirty="0"/>
              <a:t>Laat activeren door </a:t>
            </a:r>
            <a:r>
              <a:rPr lang="nl-NL" dirty="0" err="1"/>
              <a:t>Squelch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Halfuur voor dienst gaat-ie aan</a:t>
            </a:r>
          </a:p>
          <a:p>
            <a:pPr lvl="1"/>
            <a:r>
              <a:rPr lang="nl-NL" dirty="0"/>
              <a:t>Ouderling leest liederen en mededelingen</a:t>
            </a:r>
          </a:p>
          <a:p>
            <a:pPr lvl="1"/>
            <a:r>
              <a:rPr lang="nl-NL" dirty="0"/>
              <a:t>Na kerkdienst vanzelf weer “uit” (stil)</a:t>
            </a:r>
          </a:p>
          <a:p>
            <a:r>
              <a:rPr lang="nl-NL" dirty="0"/>
              <a:t>Na stroomuitval: AAN en gewoon verder</a:t>
            </a:r>
          </a:p>
          <a:p>
            <a:r>
              <a:rPr lang="nl-NL" dirty="0"/>
              <a:t>Verkoper (telefoon nov 25): </a:t>
            </a:r>
            <a:br>
              <a:rPr lang="nl-NL" dirty="0"/>
            </a:br>
            <a:r>
              <a:rPr lang="nl-NL" dirty="0"/>
              <a:t>heeft nog scanners te koop (voor €5??)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161A09-E387-8FF9-E0EA-AEEE8097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806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B533C-5B2A-B3C7-7190-AEEF689B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Luistertips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F10DB-2047-38C2-5C00-4AF92BBAC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Amateurs </a:t>
            </a:r>
            <a:r>
              <a:rPr lang="nl-NL" dirty="0" err="1"/>
              <a:t>Repeaters</a:t>
            </a:r>
            <a:endParaRPr lang="nl-NL" dirty="0"/>
          </a:p>
          <a:p>
            <a:r>
              <a:rPr lang="nl-NL" dirty="0"/>
              <a:t>Radio Paradijs en NPO1/2/3</a:t>
            </a:r>
          </a:p>
          <a:p>
            <a:r>
              <a:rPr lang="nl-NL" dirty="0"/>
              <a:t>Luchtvaart</a:t>
            </a:r>
          </a:p>
          <a:p>
            <a:endParaRPr lang="nl-NL" dirty="0"/>
          </a:p>
          <a:p>
            <a:r>
              <a:rPr lang="nl-NL" dirty="0"/>
              <a:t>Alles van </a:t>
            </a:r>
            <a:r>
              <a:rPr lang="nl-NL" dirty="0">
                <a:hlinkClick r:id="rId2"/>
              </a:rPr>
              <a:t>frequentiedatabase</a:t>
            </a:r>
            <a:r>
              <a:rPr lang="nl-NL" dirty="0"/>
              <a:t> uitproberen!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34032A-5A60-500A-946A-2C2C8DB1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1948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E15A0-D319-265E-6BCB-3387E9C38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5C827-FAD6-0ACA-D983-468873D7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 het nog mooier?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FDB3AE3-B807-E682-C8CD-1F2F06EF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45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9F48AA7-5821-338A-9037-26A94161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983162"/>
          </a:xfrm>
        </p:spPr>
        <p:txBody>
          <a:bodyPr>
            <a:normAutofit/>
          </a:bodyPr>
          <a:lstStyle/>
          <a:p>
            <a:r>
              <a:rPr lang="nl-NL" dirty="0"/>
              <a:t>Ideeën om het </a:t>
            </a:r>
            <a:br>
              <a:rPr lang="nl-NL" dirty="0"/>
            </a:br>
            <a:r>
              <a:rPr lang="nl-NL" dirty="0"/>
              <a:t>mooier te maken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 err="1"/>
              <a:t>Copilot</a:t>
            </a:r>
            <a:r>
              <a:rPr lang="nl-NL" sz="2000" dirty="0"/>
              <a:t>: robot </a:t>
            </a:r>
            <a:br>
              <a:rPr lang="nl-NL" sz="2000" dirty="0"/>
            </a:br>
            <a:r>
              <a:rPr lang="nl-NL" sz="2000" dirty="0"/>
              <a:t>bedient radio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9DD931-5F51-0886-D8C4-7E6310B11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754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15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B7BC-915F-A941-FB5B-D9AFFB96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2B785-087A-34D1-DFC0-8F96AA22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Ja, het kan altijd mooier!!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1F50B-7625-A4E2-4A13-321D1504C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21275"/>
          </a:xfrm>
        </p:spPr>
        <p:txBody>
          <a:bodyPr/>
          <a:lstStyle/>
          <a:p>
            <a:r>
              <a:rPr lang="nl-NL" dirty="0"/>
              <a:t>Nu: scannen met DSP / SDR</a:t>
            </a:r>
          </a:p>
          <a:p>
            <a:r>
              <a:rPr lang="nl-NL" dirty="0"/>
              <a:t>Luister hele dag of nacht automatisch</a:t>
            </a:r>
          </a:p>
          <a:p>
            <a:r>
              <a:rPr lang="nl-NL" dirty="0"/>
              <a:t>Gesprekken worden opgenomen</a:t>
            </a:r>
          </a:p>
          <a:p>
            <a:pPr lvl="1"/>
            <a:r>
              <a:rPr lang="nl-NL" dirty="0"/>
              <a:t>Opgeslagen met tijd en frequentie</a:t>
            </a:r>
          </a:p>
          <a:p>
            <a:pPr lvl="1"/>
            <a:r>
              <a:rPr lang="nl-NL" dirty="0"/>
              <a:t>Meerdere kanalen tegelijk</a:t>
            </a:r>
          </a:p>
          <a:p>
            <a:r>
              <a:rPr lang="nl-NL" dirty="0"/>
              <a:t>‘s Ochtends vangst afluisteren</a:t>
            </a:r>
          </a:p>
          <a:p>
            <a:endParaRPr lang="nl-NL" dirty="0"/>
          </a:p>
          <a:p>
            <a:r>
              <a:rPr lang="nl-NL" dirty="0"/>
              <a:t>Automatisch selecteren en samenvatten: </a:t>
            </a:r>
            <a:br>
              <a:rPr lang="nl-NL" dirty="0"/>
            </a:br>
            <a:r>
              <a:rPr lang="nl-NL" dirty="0"/>
              <a:t>heet “krant”.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4E2809A-9A7B-3678-8F80-9F6FF380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198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2F590-BAC7-0124-5079-F19F7547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LCK 11 feb: De AA5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F91990-5088-C25D-6EAC-B711759FD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Amerikaanse “</a:t>
            </a:r>
            <a:r>
              <a:rPr lang="nl-NL" dirty="0" err="1"/>
              <a:t>Uutjes</a:t>
            </a:r>
            <a:r>
              <a:rPr lang="nl-NL" dirty="0"/>
              <a:t>”, ACDC radio</a:t>
            </a:r>
          </a:p>
          <a:p>
            <a:r>
              <a:rPr lang="nl-NL" dirty="0"/>
              <a:t>Verschillen met Europese radio’s</a:t>
            </a:r>
          </a:p>
          <a:p>
            <a:endParaRPr lang="nl-NL" dirty="0"/>
          </a:p>
          <a:p>
            <a:r>
              <a:rPr lang="nl-NL" dirty="0"/>
              <a:t>Ombouw 230V</a:t>
            </a:r>
          </a:p>
          <a:p>
            <a:r>
              <a:rPr lang="nl-NL" dirty="0"/>
              <a:t>Reparaties </a:t>
            </a:r>
          </a:p>
          <a:p>
            <a:r>
              <a:rPr lang="nl-NL" dirty="0"/>
              <a:t>Veiligheid</a:t>
            </a:r>
          </a:p>
          <a:p>
            <a:r>
              <a:rPr lang="nl-NL" dirty="0"/>
              <a:t>Modellen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74A3D1-FFF7-3324-7DBB-D883ADD8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DDEF55-0427-0D67-E3F0-3DE6BB480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340" y="2925646"/>
            <a:ext cx="4607719" cy="345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87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UBC360</a:t>
            </a:r>
          </a:p>
          <a:p>
            <a:r>
              <a:rPr lang="nl-NL" dirty="0"/>
              <a:t>Gebruiksaanwijzing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6C78B-1D04-37A3-A60D-4193B69A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scannen legaal?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241EF0-CA64-AF78-F0FE-5BB3892EB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r>
              <a:rPr lang="nl-NL" dirty="0"/>
              <a:t>Nederlandse wet liberaler dan Belgische </a:t>
            </a:r>
          </a:p>
          <a:p>
            <a:r>
              <a:rPr lang="nl-NL" dirty="0"/>
              <a:t>“Vrijheid van meningsuiting”: </a:t>
            </a:r>
            <a:br>
              <a:rPr lang="nl-NL" dirty="0"/>
            </a:br>
            <a:r>
              <a:rPr lang="nl-NL" dirty="0"/>
              <a:t>ook </a:t>
            </a:r>
            <a:r>
              <a:rPr lang="nl-NL" dirty="0">
                <a:solidFill>
                  <a:srgbClr val="0070C0"/>
                </a:solidFill>
              </a:rPr>
              <a:t>ontvangen</a:t>
            </a:r>
            <a:r>
              <a:rPr lang="nl-NL" dirty="0"/>
              <a:t> van mededelingen</a:t>
            </a:r>
          </a:p>
          <a:p>
            <a:r>
              <a:rPr lang="nl-NL" dirty="0"/>
              <a:t>En we houden ons er sowieso niet aan!!</a:t>
            </a:r>
          </a:p>
          <a:p>
            <a:pPr lvl="1"/>
            <a:r>
              <a:rPr lang="nl-NL" dirty="0"/>
              <a:t>Pas op met scan-reisje naar Tsjechië / Rusland</a:t>
            </a:r>
          </a:p>
          <a:p>
            <a:endParaRPr lang="nl-NL" dirty="0"/>
          </a:p>
          <a:p>
            <a:r>
              <a:rPr lang="nl-NL" dirty="0"/>
              <a:t>Uiteraard wel paar beperkingen</a:t>
            </a:r>
          </a:p>
          <a:p>
            <a:pPr lvl="1"/>
            <a:r>
              <a:rPr lang="nl-NL" dirty="0"/>
              <a:t>Mag niet doorvertellen wat je hoort</a:t>
            </a:r>
          </a:p>
          <a:p>
            <a:pPr lvl="1"/>
            <a:r>
              <a:rPr lang="nl-NL" dirty="0"/>
              <a:t>Geen “technisch hulpmiddel” (crypto kraken)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152E8C-61C8-2629-9D22-EF2FC5A9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32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EBAB9-22D4-8C93-10D4-ACF6DDED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kom je aan frequenties?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BD5B8-054F-EFB2-E624-51FE73D5D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5121275"/>
          </a:xfrm>
        </p:spPr>
        <p:txBody>
          <a:bodyPr/>
          <a:lstStyle/>
          <a:p>
            <a:r>
              <a:rPr lang="nl-NL" dirty="0"/>
              <a:t>Handboek, jaarlijks</a:t>
            </a:r>
            <a:br>
              <a:rPr lang="nl-NL" dirty="0"/>
            </a:br>
            <a:r>
              <a:rPr lang="nl-NL" dirty="0"/>
              <a:t>van Jan </a:t>
            </a:r>
            <a:r>
              <a:rPr lang="nl-NL" dirty="0" err="1"/>
              <a:t>Völkers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2"/>
              </a:rPr>
              <a:t>Database</a:t>
            </a:r>
            <a:endParaRPr lang="nl-NL" dirty="0"/>
          </a:p>
          <a:p>
            <a:pPr lvl="1"/>
            <a:r>
              <a:rPr lang="nl-NL" dirty="0"/>
              <a:t>zoek op </a:t>
            </a:r>
            <a:r>
              <a:rPr lang="nl-NL" dirty="0" err="1"/>
              <a:t>freq</a:t>
            </a:r>
            <a:r>
              <a:rPr lang="nl-NL" dirty="0"/>
              <a:t> of plaats</a:t>
            </a:r>
          </a:p>
          <a:p>
            <a:pPr lvl="1"/>
            <a:r>
              <a:rPr lang="nl-NL" dirty="0"/>
              <a:t>Last </a:t>
            </a:r>
            <a:r>
              <a:rPr lang="nl-NL" dirty="0" err="1"/>
              <a:t>heard</a:t>
            </a:r>
            <a:r>
              <a:rPr lang="nl-NL" dirty="0"/>
              <a:t>: 23/24/25</a:t>
            </a:r>
          </a:p>
          <a:p>
            <a:endParaRPr lang="nl-NL" dirty="0"/>
          </a:p>
          <a:p>
            <a:r>
              <a:rPr lang="nl-NL" dirty="0"/>
              <a:t>VHF/UHF, v.a. 30MHz, dus lokaal (10 – 50km)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1A0E56-6A56-75A8-E6D7-80E934FCF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1101F4-5ED0-93D5-93EF-21331FB63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325" y="1263588"/>
            <a:ext cx="3889475" cy="52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7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FCABC-D587-E5CE-1330-E8232B615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Politie, Brandweer, nooddiensten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32F4EB-DF0A-3DC8-8AEC-0AB0210A3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Volg oproepen live:</a:t>
            </a:r>
          </a:p>
          <a:p>
            <a:pPr lvl="1"/>
            <a:r>
              <a:rPr lang="nl-NL" dirty="0"/>
              <a:t>12-18, assistentie voor 12-15 in de Beukstraat</a:t>
            </a:r>
          </a:p>
          <a:p>
            <a:pPr lvl="1"/>
            <a:r>
              <a:rPr lang="nl-NL" dirty="0"/>
              <a:t>U hebt toestemming</a:t>
            </a:r>
          </a:p>
          <a:p>
            <a:pPr lvl="1"/>
            <a:r>
              <a:rPr lang="nl-NL" dirty="0"/>
              <a:t>Graag Gerard Willem drie een acht Marinus</a:t>
            </a:r>
          </a:p>
          <a:p>
            <a:endParaRPr lang="nl-NL" dirty="0"/>
          </a:p>
          <a:p>
            <a:r>
              <a:rPr lang="nl-NL" dirty="0"/>
              <a:t>Weten goed dat heel Nederland meeluistert</a:t>
            </a:r>
          </a:p>
          <a:p>
            <a:pPr lvl="1"/>
            <a:r>
              <a:rPr lang="nl-NL" dirty="0"/>
              <a:t>“Ook de scannerluisteraars een goed nieuwjaar”</a:t>
            </a:r>
          </a:p>
          <a:p>
            <a:endParaRPr lang="nl-NL" dirty="0"/>
          </a:p>
          <a:p>
            <a:r>
              <a:rPr lang="nl-NL" dirty="0"/>
              <a:t>Nu </a:t>
            </a:r>
            <a:r>
              <a:rPr lang="nl-NL" dirty="0">
                <a:hlinkClick r:id="rId2"/>
              </a:rPr>
              <a:t>P2000melding.nl</a:t>
            </a:r>
            <a:r>
              <a:rPr lang="nl-NL" dirty="0"/>
              <a:t> 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F5912F-43C7-CB4F-6BAA-B6906727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11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6CC28-CFC2-561A-12B8-675C27528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>
            <a:normAutofit/>
          </a:bodyPr>
          <a:lstStyle/>
          <a:p>
            <a:r>
              <a:rPr lang="nl-NL" dirty="0"/>
              <a:t>… of </a:t>
            </a:r>
            <a:r>
              <a:rPr lang="nl-NL"/>
              <a:t>gewoon RTL5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052114-EE4B-71CC-79FE-E65D51030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1624012"/>
            <a:ext cx="4546848" cy="4525963"/>
          </a:xfrm>
        </p:spPr>
        <p:txBody>
          <a:bodyPr/>
          <a:lstStyle/>
          <a:p>
            <a:r>
              <a:rPr lang="nl-NL" dirty="0"/>
              <a:t>Lijkt wel “Scanner TV”! </a:t>
            </a:r>
          </a:p>
          <a:p>
            <a:endParaRPr lang="nl-NL" dirty="0"/>
          </a:p>
          <a:p>
            <a:r>
              <a:rPr lang="nl-NL" dirty="0"/>
              <a:t>Hele avond ellende:</a:t>
            </a:r>
            <a:br>
              <a:rPr lang="nl-NL" dirty="0"/>
            </a:br>
            <a:r>
              <a:rPr lang="nl-NL" dirty="0"/>
              <a:t>Politie, douane, meldkamer, 112, </a:t>
            </a:r>
            <a:r>
              <a:rPr lang="nl-NL" dirty="0" err="1"/>
              <a:t>Eerstehulp</a:t>
            </a:r>
            <a:r>
              <a:rPr lang="nl-NL" dirty="0"/>
              <a:t>, 112, …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0E9E98-B50A-4A54-573D-4BD40879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4E78E3-D7AC-E72B-B256-95AAAC075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2" y="125321"/>
            <a:ext cx="2463878" cy="660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A44E4F-1841-2E99-5D2A-E2C7383E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Luchtvaart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F5D47-704E-5E88-37BF-182840AD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Rond Schiphol of klein vliegveld (Hilversum)</a:t>
            </a:r>
          </a:p>
          <a:p>
            <a:endParaRPr lang="nl-NL" dirty="0"/>
          </a:p>
          <a:p>
            <a:r>
              <a:rPr lang="nl-NL" dirty="0"/>
              <a:t>Piloten melden aankomst, hoogte, …</a:t>
            </a:r>
          </a:p>
          <a:p>
            <a:r>
              <a:rPr lang="nl-NL" dirty="0"/>
              <a:t>Superkort!  Slecht verstaanbaar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B790812-1DAB-759B-FA6B-0872FA3A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1697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1638</Words>
  <Application>Microsoft Office PowerPoint</Application>
  <PresentationFormat>Diavoorstelling (4:3)</PresentationFormat>
  <Paragraphs>356</Paragraphs>
  <Slides>48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52" baseType="lpstr">
      <vt:lpstr>Arial</vt:lpstr>
      <vt:lpstr>Calibri</vt:lpstr>
      <vt:lpstr>Wingdings</vt:lpstr>
      <vt:lpstr>Kantoorthema</vt:lpstr>
      <vt:lpstr>Scanners</vt:lpstr>
      <vt:lpstr>Wat gaan we doen</vt:lpstr>
      <vt:lpstr>1. Wat er was en wat er is</vt:lpstr>
      <vt:lpstr>Scanner of Radio</vt:lpstr>
      <vt:lpstr>Is scannen legaal?</vt:lpstr>
      <vt:lpstr>Hoe kom je aan frequenties?</vt:lpstr>
      <vt:lpstr>Politie, Brandweer, nooddiensten</vt:lpstr>
      <vt:lpstr>… of gewoon RTL5</vt:lpstr>
      <vt:lpstr>Luchtvaart</vt:lpstr>
      <vt:lpstr>Binnenvaart</vt:lpstr>
      <vt:lpstr>Taxi’s, bedrijven</vt:lpstr>
      <vt:lpstr>Draadloze telefoons (31MHz)</vt:lpstr>
      <vt:lpstr>Evenementen</vt:lpstr>
      <vt:lpstr>Amateurs 27Mc, 2m en 70cm</vt:lpstr>
      <vt:lpstr>Autotelefoon</vt:lpstr>
      <vt:lpstr>Wie doet dat en waarom?</vt:lpstr>
      <vt:lpstr>2. Bediening en functies</vt:lpstr>
      <vt:lpstr>Primitief: Kristalscanner</vt:lpstr>
      <vt:lpstr>Geheugens, Banken</vt:lpstr>
      <vt:lpstr>Squelch</vt:lpstr>
      <vt:lpstr>Lock Out</vt:lpstr>
      <vt:lpstr>Search</vt:lpstr>
      <vt:lpstr>Hold en Delay</vt:lpstr>
      <vt:lpstr>Priority</vt:lpstr>
      <vt:lpstr>3. Een paar mooie scanners</vt:lpstr>
      <vt:lpstr>Yupiteru MVT-7100: Handheld</vt:lpstr>
      <vt:lpstr>Bijzondere mogelijkheden</vt:lpstr>
      <vt:lpstr>Blokschema MVT-7100</vt:lpstr>
      <vt:lpstr>Er was ook een MVT-9000</vt:lpstr>
      <vt:lpstr>Uniden Bearcat 855XLT</vt:lpstr>
      <vt:lpstr>Uniden Bearcat UBC360CLT</vt:lpstr>
      <vt:lpstr>Gevonden in Kringloop Opheusden</vt:lpstr>
      <vt:lpstr>Antennes voor scanners</vt:lpstr>
      <vt:lpstr>De Discone</vt:lpstr>
      <vt:lpstr>4. Kerkradio</vt:lpstr>
      <vt:lpstr>Radio Bloemendaal</vt:lpstr>
      <vt:lpstr>Kerktelefoon</vt:lpstr>
      <vt:lpstr>Cassettebandjes</vt:lpstr>
      <vt:lpstr>Internet: kerkdienstgemist.nl</vt:lpstr>
      <vt:lpstr>Kerk-radio op 2m</vt:lpstr>
      <vt:lpstr>Gespecialiseerde kerkradio’s</vt:lpstr>
      <vt:lpstr>Complete scanner installeren</vt:lpstr>
      <vt:lpstr>UBC is super gebruiksvrendelijk</vt:lpstr>
      <vt:lpstr>5. Luistertips</vt:lpstr>
      <vt:lpstr>Kan het nog mooier?</vt:lpstr>
      <vt:lpstr>Ja, het kan altijd mooier!!</vt:lpstr>
      <vt:lpstr>LCK 11 feb: De AA5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79</cp:revision>
  <dcterms:created xsi:type="dcterms:W3CDTF">2019-01-19T09:21:01Z</dcterms:created>
  <dcterms:modified xsi:type="dcterms:W3CDTF">2026-01-21T11:37:52Z</dcterms:modified>
</cp:coreProperties>
</file>